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2" r:id="rId5"/>
    <p:sldId id="261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8B750-15EB-4A0F-9181-D0514F45D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1CCE5-C531-4C56-B55F-8B050DFD2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78244-79B1-4885-9DC6-FF336C87E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B9D7-A57A-4FC6-AEC3-7FB568590D8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D601B-5F5B-4728-BC29-CA268E714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45C71-879E-4C8C-8508-52983DA6F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0339-01A6-4B2D-8FEF-A49F136B4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919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804D9-45EC-4795-BB70-32221E776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72C276-27B0-47B0-B65F-1D5441252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05233-EED0-4BCA-AAFF-9879D6C47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B9D7-A57A-4FC6-AEC3-7FB568590D8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8C6EC-AA82-483D-83AA-1C4D0AAB1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AC2FD-1EFD-4F85-9C5D-445AF19AA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0339-01A6-4B2D-8FEF-A49F136B4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25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C234BC-5A7C-4934-A3E3-BDBCD580C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964504-8D6F-461E-A7CE-DF633C532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64178-E8D0-43DB-90A6-0F036AFDA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B9D7-A57A-4FC6-AEC3-7FB568590D8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A681A-07BB-4762-A9CA-A40991A3E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CF036-B725-4EB4-8881-470BF269D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0339-01A6-4B2D-8FEF-A49F136B4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203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51B70-083D-44BE-9A97-0167D67AE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989F3-5781-459B-B965-DEE86DEDE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3FFB1-1F8C-4AFF-9A4E-336A40A5F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B9D7-A57A-4FC6-AEC3-7FB568590D8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F3225-0452-486F-98FA-D16B21CBD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DDE19-CC1B-4666-9B4A-E3B52A098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0339-01A6-4B2D-8FEF-A49F136B4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98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5E3C1-17FC-4185-8C1B-94E9CF57D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BBA91-A69E-4C59-A500-55118D105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1A9F9-5CD8-4125-886D-91DA928C1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B9D7-A57A-4FC6-AEC3-7FB568590D8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F3217-E4DE-4DCC-8B83-3435A41B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7C7BA-90C7-4466-B1B8-AA5591C05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0339-01A6-4B2D-8FEF-A49F136B4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0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89B92-6982-4381-B713-AB74E60A7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D989E-4DC6-435D-8E17-A33BC1199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37178C-7A12-4E52-8952-9BCAC71DE9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36045D-5929-4EC6-BE7E-18637E7D4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B9D7-A57A-4FC6-AEC3-7FB568590D8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E7E68-0EC1-45D7-BD35-C71EBF66B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72DF7-83F9-4F84-A817-535AD867C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0339-01A6-4B2D-8FEF-A49F136B4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033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026F8-5B1E-4DB6-BD28-427618446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3A129-7EF4-4512-8317-CBC5AA24B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8B312B-E99C-474B-9E1A-106C90D86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22714D-5EC5-4602-B019-EA53B42EAD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32643F-09B7-44F8-A39E-10EF909C64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8F3E9E-5A7C-4454-AD92-21D448C59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B9D7-A57A-4FC6-AEC3-7FB568590D8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8C6E33-3ACC-46E2-9ABD-75011BAC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FCF9E1-6A34-4A37-BC47-1BD9AFD1D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0339-01A6-4B2D-8FEF-A49F136B4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786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F092B-6939-44EA-B4EC-02786E1E0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12F821-19AB-4C9E-84FA-B89179EBD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B9D7-A57A-4FC6-AEC3-7FB568590D8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0DE918-9428-4BB8-9559-A3E3C0855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F6B19-D706-4F34-BF6A-6FA2652F9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0339-01A6-4B2D-8FEF-A49F136B4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91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ACBED4-C131-48AA-9340-88CD7FDB4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B9D7-A57A-4FC6-AEC3-7FB568590D8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8824F5-F5C1-4F7A-9602-1737D9AD8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D7E1B-2E37-4A6C-B85A-758E3F2A3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0339-01A6-4B2D-8FEF-A49F136B4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753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15C6A-F44A-42BC-873E-E7078D5EE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348F1-99C3-419C-8129-CDC2C10E2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81746-9239-4796-AC69-1039DC9B0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8F2F8-1085-47AB-8636-C3081B537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B9D7-A57A-4FC6-AEC3-7FB568590D8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591A8-5A11-4068-B96B-A35DF8C8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76D431-5292-49D6-B18D-D353E3FD0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0339-01A6-4B2D-8FEF-A49F136B4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543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AC992-0D03-4C95-A1CA-83BCB1E42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E477A3-B24B-4790-A615-0D2B32675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DF9BC-1BCA-4934-8AB4-D1E001ECF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A7B8BB-4DB2-4883-B5C0-945ED53E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B9D7-A57A-4FC6-AEC3-7FB568590D8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A5A9DD-739E-499B-AE32-11BE9766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80C2-EB3C-42DA-8CF2-9F10B6D5B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0339-01A6-4B2D-8FEF-A49F136B4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898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4195CA-A27B-4576-8BE3-0E76E4B3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931F0-4EB5-4201-8C9C-1B1F4C45A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FE1E0-A55F-492B-8F31-1E50896773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5B9D7-A57A-4FC6-AEC3-7FB568590D8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EFF51-E29E-4A6F-B4AB-C6A72FA22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E80D1-B584-4295-9864-2EB82A9DE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C0339-01A6-4B2D-8FEF-A49F136B48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75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0PzWnljCpL0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87CBE0-3664-4BB4-8FF0-3A24431CB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27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A54C0-7C7C-4463-844C-7C03DADD9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597" y="4295554"/>
            <a:ext cx="10832805" cy="229663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>
                <a:latin typeface="Comic Sans MS" panose="030F0702030302020204" pitchFamily="66" charset="0"/>
              </a:rPr>
              <a:t>This year the theme is #</a:t>
            </a:r>
            <a:r>
              <a:rPr lang="en-US" sz="4000" b="1" dirty="0" err="1">
                <a:latin typeface="Comic Sans MS" panose="030F0702030302020204" pitchFamily="66" charset="0"/>
              </a:rPr>
              <a:t>EmbraceEquity</a:t>
            </a:r>
            <a:endParaRPr lang="en-US" sz="4000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US" sz="4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Comic Sans MS" panose="030F0702030302020204" pitchFamily="66" charset="0"/>
              </a:rPr>
              <a:t>What does equity mean?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9B70F-F04E-47C9-A52C-7B34B9AFD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8" t="15814" r="7994" b="31318"/>
          <a:stretch/>
        </p:blipFill>
        <p:spPr>
          <a:xfrm>
            <a:off x="0" y="0"/>
            <a:ext cx="12204870" cy="40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8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3FB942-B45D-4F5B-8028-5C2A2E4DA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04" t="4333" r="20263" b="5341"/>
          <a:stretch/>
        </p:blipFill>
        <p:spPr>
          <a:xfrm>
            <a:off x="3848986" y="0"/>
            <a:ext cx="8343014" cy="67724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D1BAE8-B10F-463B-8A6D-BA8D599C67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480" r="54833" b="13334"/>
          <a:stretch/>
        </p:blipFill>
        <p:spPr>
          <a:xfrm>
            <a:off x="121840" y="776177"/>
            <a:ext cx="3818466" cy="1754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86923A-6FAF-4A8D-98CA-B1BC587BBA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49" t="62946" r="2717" b="11008"/>
          <a:stretch/>
        </p:blipFill>
        <p:spPr>
          <a:xfrm>
            <a:off x="0" y="3859619"/>
            <a:ext cx="3818466" cy="189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6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E45671-6F47-41CC-A6CE-50B86FD4DC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9" t="25427" r="41657" b="35503"/>
          <a:stretch/>
        </p:blipFill>
        <p:spPr>
          <a:xfrm>
            <a:off x="0" y="344584"/>
            <a:ext cx="7930117" cy="3806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7BECB7-AFCC-4B12-96CC-B25E61D9B1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56" t="20930" r="51162" b="12558"/>
          <a:stretch/>
        </p:blipFill>
        <p:spPr>
          <a:xfrm>
            <a:off x="7853915" y="0"/>
            <a:ext cx="4338085" cy="4561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DA1EC3-1C02-41F8-A0CE-3A1AE3E85E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87" t="33489" r="41046" b="16279"/>
          <a:stretch/>
        </p:blipFill>
        <p:spPr>
          <a:xfrm>
            <a:off x="1" y="4528532"/>
            <a:ext cx="3391786" cy="2345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04EBB2-E9CE-49A3-83B3-57C906D4DE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40" t="19535" r="43226" b="20000"/>
          <a:stretch/>
        </p:blipFill>
        <p:spPr>
          <a:xfrm>
            <a:off x="3391787" y="4545418"/>
            <a:ext cx="2466753" cy="2312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A30D58-1CFB-4657-80AD-7488B74411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09" t="26046" r="43313" b="16744"/>
          <a:stretch/>
        </p:blipFill>
        <p:spPr>
          <a:xfrm>
            <a:off x="9250326" y="4529507"/>
            <a:ext cx="2941674" cy="2344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59EC60-A050-43CE-A102-0AF69CBA99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464" t="19160" r="50033" b="22390"/>
          <a:stretch/>
        </p:blipFill>
        <p:spPr>
          <a:xfrm>
            <a:off x="7315748" y="4529507"/>
            <a:ext cx="1934578" cy="2312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546447-7606-4336-B63F-A250509959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465" t="24807" r="50000" b="11627"/>
          <a:stretch/>
        </p:blipFill>
        <p:spPr>
          <a:xfrm>
            <a:off x="5730948" y="4528532"/>
            <a:ext cx="1598431" cy="23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74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221FD-4FF7-4326-939B-FAE8AB868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721" y="485924"/>
            <a:ext cx="10632558" cy="190640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latin typeface="Comic Sans MS" panose="030F0702030302020204" pitchFamily="66" charset="0"/>
              </a:rPr>
              <a:t>Discuss: </a:t>
            </a:r>
            <a:r>
              <a:rPr lang="en-US" sz="4000" dirty="0">
                <a:latin typeface="Comic Sans MS" panose="030F0702030302020204" pitchFamily="66" charset="0"/>
              </a:rPr>
              <a:t>Which women do you want to celebrate this International Women’s Day? What did they/ do they do?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D6091D-7E8D-44B0-8E14-ED0BE04FC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90" b="19798"/>
          <a:stretch/>
        </p:blipFill>
        <p:spPr>
          <a:xfrm>
            <a:off x="170966" y="2708126"/>
            <a:ext cx="12021034" cy="414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72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7323A5-5BF4-43F1-B05A-2A99E6662DB5}"/>
              </a:ext>
            </a:extLst>
          </p:cNvPr>
          <p:cNvSpPr/>
          <p:nvPr/>
        </p:nvSpPr>
        <p:spPr>
          <a:xfrm>
            <a:off x="3631478" y="6083226"/>
            <a:ext cx="4929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https://www.youtube.com/watch?v=0PzWnljCpL0</a:t>
            </a:r>
            <a:r>
              <a:rPr lang="en-GB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0D2C32-5536-4781-ABCB-D1E025932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3" t="10853" r="8256" b="12424"/>
          <a:stretch/>
        </p:blipFill>
        <p:spPr>
          <a:xfrm>
            <a:off x="822250" y="202017"/>
            <a:ext cx="10547499" cy="526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4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47</Words>
  <Application>Microsoft Office PowerPoint</Application>
  <PresentationFormat>Widescreen</PresentationFormat>
  <Paragraphs>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Coates, Ms M</dc:creator>
  <cp:lastModifiedBy>Coates, Ms M</cp:lastModifiedBy>
  <cp:revision>4</cp:revision>
  <dcterms:created xsi:type="dcterms:W3CDTF">2023-03-01T16:23:02Z</dcterms:created>
  <dcterms:modified xsi:type="dcterms:W3CDTF">2023-03-01T17:45:56Z</dcterms:modified>
</cp:coreProperties>
</file>