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A4CD-62B1-4142-96C8-F5D0ABD10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B864E-F82C-4E52-8242-362CF2475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840DE-B1E0-49A6-A7B6-B3E06830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3040-C3C0-4954-97DD-13E435117E19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7AF5B-B0ED-40FD-B056-BC136CB3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3B8A7-57EE-43B1-86A1-31874CA0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3FE-DB48-4955-8BA6-3F9F915DB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F181-5D31-4755-9351-4AED886E5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BA1C4-496E-46CF-831F-5F69256EE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9A91A-0336-4BD9-BCAD-B244F80C4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3040-C3C0-4954-97DD-13E435117E19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2224F-B690-40A0-BB9F-09FA3A1A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7A670-A6A3-4CF6-9554-C8F9D3C5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3FE-DB48-4955-8BA6-3F9F915DB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28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376A-828E-4C2A-A0F4-7256B0945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FE1F8-2B24-44F5-8A4C-3442F7426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9318-B43D-4D78-8FC5-B2027F10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3040-C3C0-4954-97DD-13E435117E19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3DE6B-BC76-4BDB-AD13-15298DBA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12255-3C7A-42BB-B943-08519DA8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3FE-DB48-4955-8BA6-3F9F915DB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18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FB76-39FE-4675-A933-A92DF822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DF180-B7C5-472B-B1A8-8438C33FC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93265-BC8E-46A0-833A-0943641C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3040-C3C0-4954-97DD-13E435117E19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D2070-C923-4AB3-A662-98E5FDD0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D45B0-48F6-4807-A5CB-8B1DCF50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3FE-DB48-4955-8BA6-3F9F915DB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5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F82C4-A00A-4E8E-A44F-3C132931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95129-4C45-41BD-AB60-731B9BFE4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A0240-2AA4-4455-BC13-90336BBE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3040-C3C0-4954-97DD-13E435117E19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C8F02-11DF-44C2-A40B-BA93B213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7D736-C0F2-4986-8F3C-432ECEA7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3FE-DB48-4955-8BA6-3F9F915DB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06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1DA-0CC4-4BFC-BDCA-C0364680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C9491-1802-4D34-8634-986A09F9D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BAC90-5C2B-4F0E-A90F-EDF1135F0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83E15-03A1-4A4F-A7DA-9D43E468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3040-C3C0-4954-97DD-13E435117E19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DEFB6-6C53-486B-B038-F2D59C37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37711-3C96-487C-BB23-C1DE646B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3FE-DB48-4955-8BA6-3F9F915DB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9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8C0F-416D-4F76-A124-6706B4CC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49183-EF75-48F5-9AE0-306D6F39A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E015A-AAB1-41AB-B58C-AD5C49BE2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198F9-47A1-4A6C-895F-2861D41F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5B51B-55DC-47A8-93DB-527C71C67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B6E43-BE78-478A-A4F6-BD904D75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3040-C3C0-4954-97DD-13E435117E19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AC4AB-1228-4301-BD6E-6410F8D9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FD8C1-AD75-4CEF-8348-C0A2E03F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3FE-DB48-4955-8BA6-3F9F915DB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9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4C15-8BFD-427C-ABE8-7A8835E3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8D26A-BFE1-4EC8-93E2-91716DF0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3040-C3C0-4954-97DD-13E435117E19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99E71-CFCF-4832-A2D7-CC4EFED3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1896A-236B-40FE-98AD-F7C9BF08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3FE-DB48-4955-8BA6-3F9F915DB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2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60B5E8-AC2F-4C4F-90E8-712C0987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3040-C3C0-4954-97DD-13E435117E19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8E2A4-9D4B-45A6-A072-F31F63F6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032C3-4088-45EC-8A51-AD742EFE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3FE-DB48-4955-8BA6-3F9F915DB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5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A657-ECB7-402B-BCC5-A634647D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2A271-8A2B-401F-B556-BE2CF05E8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7EE44-AEB6-4F45-9989-CE938677D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1F32C-99D7-4FD9-8EA2-F4AAF973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3040-C3C0-4954-97DD-13E435117E19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C1696-11EA-4AA8-AA9F-3C894B1D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CEE97-166C-4539-9D58-2DD1099E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3FE-DB48-4955-8BA6-3F9F915DB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2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CBEEF-DA02-47AD-BAF6-477FA8BF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7C4E3-B3E5-4E59-A1EC-68DBF2052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CB9E1-75AB-4DFE-9042-BB489BF66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119A4-259C-4DF7-A02A-424AFFB7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3040-C3C0-4954-97DD-13E435117E19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3403E-56DC-4BE9-B9D2-BCC17F56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15057-CA14-4FE0-8BE9-84A36CFB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E3FE-DB48-4955-8BA6-3F9F915DB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1726D-D547-4FC4-959B-AE425E1B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05CE5-293C-4728-8347-AE1B6A06B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E1A45-EC5F-4974-90C5-73A4D2C7D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53040-C3C0-4954-97DD-13E435117E19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9CFFB-246A-4DC3-8123-F69B8B31D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8B27C-2432-4D93-AA55-484551D1B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3E3FE-DB48-4955-8BA6-3F9F915DB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1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FC3E17-0927-46FE-9057-16DE0732E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9" r="1153"/>
          <a:stretch/>
        </p:blipFill>
        <p:spPr>
          <a:xfrm>
            <a:off x="0" y="-970335"/>
            <a:ext cx="12192000" cy="6953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981C5A-2759-4DCC-AB7A-3E9CE85C38E1}"/>
              </a:ext>
            </a:extLst>
          </p:cNvPr>
          <p:cNvSpPr txBox="1"/>
          <p:nvPr/>
        </p:nvSpPr>
        <p:spPr>
          <a:xfrm>
            <a:off x="0" y="5247861"/>
            <a:ext cx="690438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Women in history!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3B3949-3F4E-4C58-BE1A-6717AF07A2BD}"/>
              </a:ext>
            </a:extLst>
          </p:cNvPr>
          <p:cNvSpPr/>
          <p:nvPr/>
        </p:nvSpPr>
        <p:spPr>
          <a:xfrm>
            <a:off x="7050157" y="4786196"/>
            <a:ext cx="5141843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From great medieval queens to nurses in the First World War, the role of women throughout English history has often been overlooked.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4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3B0E-4862-4BF0-B25C-F01261CF8B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Scan the QR codes below to discover more about women in history!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DD677-8CBE-4B77-B86E-EF854159D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65" y="3551583"/>
            <a:ext cx="3464295" cy="3306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21ADE9-C50F-4654-94AD-6679E860C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71" t="32069" r="17283" b="46278"/>
          <a:stretch/>
        </p:blipFill>
        <p:spPr>
          <a:xfrm>
            <a:off x="999844" y="1859135"/>
            <a:ext cx="1916110" cy="16725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8D0D41-8DE4-482B-8E53-6802F98156B7}"/>
              </a:ext>
            </a:extLst>
          </p:cNvPr>
          <p:cNvSpPr/>
          <p:nvPr/>
        </p:nvSpPr>
        <p:spPr>
          <a:xfrm>
            <a:off x="909576" y="3531704"/>
            <a:ext cx="23314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b="0" i="0" cap="all" dirty="0">
                <a:solidFill>
                  <a:srgbClr val="373737"/>
                </a:solidFill>
                <a:effectLst/>
                <a:latin typeface="Gill Sans Book"/>
              </a:rPr>
              <a:t>DIDO ELIZABETH BELLE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E9356-9DFE-4A8F-BFDA-0E10A5252C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13"/>
          <a:stretch/>
        </p:blipFill>
        <p:spPr>
          <a:xfrm>
            <a:off x="4161183" y="3533808"/>
            <a:ext cx="3816626" cy="33384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808ECC-309D-440D-9051-189001AB7D7B}"/>
              </a:ext>
            </a:extLst>
          </p:cNvPr>
          <p:cNvSpPr/>
          <p:nvPr/>
        </p:nvSpPr>
        <p:spPr>
          <a:xfrm>
            <a:off x="4863451" y="5018382"/>
            <a:ext cx="24650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b="0" i="0" cap="all" dirty="0">
                <a:effectLst/>
                <a:latin typeface="Gill Sans Book"/>
              </a:rPr>
              <a:t>ELEANOR OF AQUITAINE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D67B15-7E39-4DCC-9941-565758F8B1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65" t="20663" r="17391" b="57104"/>
          <a:stretch/>
        </p:blipFill>
        <p:spPr>
          <a:xfrm>
            <a:off x="5137945" y="1715312"/>
            <a:ext cx="1916110" cy="1836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7CA85C-58C9-4D4F-BFB6-DCDCD1E0E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7913" y="3348055"/>
            <a:ext cx="2915954" cy="3509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B2E56-88E5-49EA-ABA9-C74CDAC058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891" t="20276" r="17283" b="56525"/>
          <a:stretch/>
        </p:blipFill>
        <p:spPr>
          <a:xfrm>
            <a:off x="9276046" y="1626232"/>
            <a:ext cx="1769860" cy="17998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D5C0BA-974D-49C4-AA7C-42A33C6F46A6}"/>
              </a:ext>
            </a:extLst>
          </p:cNvPr>
          <p:cNvSpPr/>
          <p:nvPr/>
        </p:nvSpPr>
        <p:spPr>
          <a:xfrm>
            <a:off x="9117912" y="3366917"/>
            <a:ext cx="231595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b="0" i="0" cap="all" dirty="0">
                <a:solidFill>
                  <a:srgbClr val="373737"/>
                </a:solidFill>
                <a:effectLst/>
                <a:latin typeface="Gill Sans Book"/>
              </a:rPr>
              <a:t>FRANKLIN, ROSALIND </a:t>
            </a:r>
          </a:p>
        </p:txBody>
      </p:sp>
    </p:spTree>
    <p:extLst>
      <p:ext uri="{BB962C8B-B14F-4D97-AF65-F5344CB8AC3E}">
        <p14:creationId xmlns:p14="http://schemas.microsoft.com/office/powerpoint/2010/main" val="654782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50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Gill Sans Book</vt:lpstr>
      <vt:lpstr>Office Theme</vt:lpstr>
      <vt:lpstr>PowerPoint Presentation</vt:lpstr>
      <vt:lpstr>Scan the QR codes below to discover more about women in history!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Coates, Ms M</dc:creator>
  <cp:lastModifiedBy>Coates, Ms M</cp:lastModifiedBy>
  <cp:revision>5</cp:revision>
  <dcterms:created xsi:type="dcterms:W3CDTF">2023-03-03T12:24:30Z</dcterms:created>
  <dcterms:modified xsi:type="dcterms:W3CDTF">2023-03-03T12:47:17Z</dcterms:modified>
</cp:coreProperties>
</file>